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60" r:id="rId5"/>
    <p:sldId id="268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272E1-BFEB-46B5-A0E7-A36A6435769A}" v="1160" dt="2020-11-01T11:35:08.533"/>
    <p1510:client id="{6E6F0F25-023C-4E10-AF4E-40F5781510BE}" v="467" dt="2020-11-01T13:40:29.599"/>
    <p1510:client id="{CFB42C6A-7769-449D-BC01-7B5CF6657CF9}" v="1206" dt="2020-11-01T13:35:48.0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63"/>
  </p:normalViewPr>
  <p:slideViewPr>
    <p:cSldViewPr snapToGrid="0">
      <p:cViewPr varScale="1">
        <p:scale>
          <a:sx n="115" d="100"/>
          <a:sy n="115" d="100"/>
        </p:scale>
        <p:origin x="2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11/30/20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11/30/20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11/30/20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산, 실외, 자연, 눈이(가) 표시된 사진&#10;&#10;자동 생성된 설명">
            <a:extLst>
              <a:ext uri="{FF2B5EF4-FFF2-40B4-BE49-F238E27FC236}">
                <a16:creationId xmlns:a16="http://schemas.microsoft.com/office/drawing/2014/main" id="{44026BE3-ACF0-4552-BA13-B87CA510F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2"/>
          <a:stretch/>
        </p:blipFill>
        <p:spPr>
          <a:xfrm>
            <a:off x="0" y="0"/>
            <a:ext cx="6241002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3EF475-056A-964B-A503-7CF0DDDB713D}"/>
              </a:ext>
            </a:extLst>
          </p:cNvPr>
          <p:cNvSpPr txBox="1"/>
          <p:nvPr/>
        </p:nvSpPr>
        <p:spPr>
          <a:xfrm>
            <a:off x="6376809" y="719664"/>
            <a:ext cx="5741211" cy="107721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리그오브레전드</a:t>
            </a:r>
            <a:r>
              <a:rPr lang="ko-KR" altLang="en-US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승률 분석을</a:t>
            </a:r>
            <a:b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ko-KR" altLang="en-US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통한 챔피언 추천 시스템</a:t>
            </a:r>
            <a:endParaRPr kumimoji="1" lang="ko-Kore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6AE2F7-E267-8440-B328-6754E3CF49ED}"/>
              </a:ext>
            </a:extLst>
          </p:cNvPr>
          <p:cNvSpPr txBox="1"/>
          <p:nvPr/>
        </p:nvSpPr>
        <p:spPr>
          <a:xfrm>
            <a:off x="9093526" y="3571042"/>
            <a:ext cx="2527345" cy="2762616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ore-KR" sz="19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OSSP / DHL </a:t>
            </a:r>
          </a:p>
          <a:p>
            <a:pPr algn="r">
              <a:lnSpc>
                <a:spcPct val="150000"/>
              </a:lnSpc>
            </a:pPr>
            <a:r>
              <a:rPr lang="en-US" altLang="ko-KR" sz="19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2016112190 </a:t>
            </a:r>
            <a:r>
              <a:rPr lang="en-US" altLang="ko-KR" sz="1900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한종호</a:t>
            </a:r>
            <a:endParaRPr lang="en-US" altLang="ko-KR" sz="19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9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2016112204 </a:t>
            </a:r>
            <a:r>
              <a:rPr lang="en-US" altLang="ko-KR" sz="1900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임정우</a:t>
            </a:r>
            <a:endParaRPr lang="en-US" altLang="ko-KR" sz="19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9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2016112231 </a:t>
            </a:r>
            <a:r>
              <a:rPr lang="en-US" altLang="ko-KR" sz="1900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정현성</a:t>
            </a:r>
            <a:endParaRPr lang="en-US" altLang="ko-KR" sz="19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9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2016112194 </a:t>
            </a:r>
            <a:r>
              <a:rPr lang="en-US" altLang="ko-KR" sz="1900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최재원</a:t>
            </a:r>
            <a:endParaRPr lang="en-US" altLang="ko-KR" sz="19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r">
              <a:lnSpc>
                <a:spcPct val="150000"/>
              </a:lnSpc>
            </a:pPr>
            <a:endParaRPr kumimoji="1" lang="ko-Kore-KR" altLang="en-US" sz="19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73026-82B2-4391-BAB5-0349DAB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240" y="512373"/>
            <a:ext cx="8679520" cy="1188720"/>
          </a:xfrm>
          <a:ln w="57150"/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5351-F30A-468B-B355-EC637E3FA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240" y="2361462"/>
            <a:ext cx="7729728" cy="3363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1. 프로젝트 동기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2. 프로젝트 목표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3. 프로젝트 구상 및 개발방안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4. 개발환경 / 역할분담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5. 프로젝트 일정</a:t>
            </a:r>
          </a:p>
        </p:txBody>
      </p:sp>
    </p:spTree>
    <p:extLst>
      <p:ext uri="{BB962C8B-B14F-4D97-AF65-F5344CB8AC3E}">
        <p14:creationId xmlns:p14="http://schemas.microsoft.com/office/powerpoint/2010/main" val="607723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6">
            <a:extLst>
              <a:ext uri="{FF2B5EF4-FFF2-40B4-BE49-F238E27FC236}">
                <a16:creationId xmlns:a16="http://schemas.microsoft.com/office/drawing/2014/main" id="{2CB2248F-622A-4EFA-BA25-09227AD4A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981" y="2095672"/>
            <a:ext cx="4451227" cy="425319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FA455A15-12A6-4ABD-BBF7-E6FADD96668A}"/>
              </a:ext>
            </a:extLst>
          </p:cNvPr>
          <p:cNvSpPr txBox="1">
            <a:spLocks/>
          </p:cNvSpPr>
          <p:nvPr/>
        </p:nvSpPr>
        <p:spPr bwMode="black">
          <a:xfrm>
            <a:off x="1756240" y="509135"/>
            <a:ext cx="8679520" cy="1188720"/>
          </a:xfrm>
          <a:prstGeom prst="rect">
            <a:avLst/>
          </a:prstGeom>
          <a:solidFill>
            <a:srgbClr val="FFFFFF"/>
          </a:solidFill>
          <a:ln w="571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동기 및 목표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CA9481-3A9C-447A-89B9-9FE841B72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631" y="2095671"/>
            <a:ext cx="7385928" cy="425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4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>
            <a:extLst>
              <a:ext uri="{FF2B5EF4-FFF2-40B4-BE49-F238E27FC236}">
                <a16:creationId xmlns:a16="http://schemas.microsoft.com/office/drawing/2014/main" id="{FC4499CB-01B2-42EF-9C5D-A118A188A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6240" y="2003692"/>
            <a:ext cx="4339760" cy="3926591"/>
          </a:xfr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92BAD0C9-2AED-5A45-9EAF-8CA1F76779F9}"/>
              </a:ext>
            </a:extLst>
          </p:cNvPr>
          <p:cNvSpPr txBox="1">
            <a:spLocks/>
          </p:cNvSpPr>
          <p:nvPr/>
        </p:nvSpPr>
        <p:spPr bwMode="black">
          <a:xfrm>
            <a:off x="6096000" y="2003692"/>
            <a:ext cx="4339760" cy="3926591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7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 EDA(탐색적 데이터 분석) 진행</a:t>
            </a:r>
            <a:endParaRPr lang="en-US" altLang="ko-KR" sz="1700" b="1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br>
              <a:rPr lang="ko-KR" altLang="en-US" sz="17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ko-KR" altLang="en-US" sz="17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 EDA 된 데이터를 기반으로 데이터 모델링 및 시각화</a:t>
            </a:r>
            <a:endParaRPr lang="en-US" altLang="ko-KR" sz="1700" b="1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br>
              <a:rPr lang="ko-KR" altLang="en-US" sz="17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ko-KR" altLang="en-US" sz="1700" b="1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 결과(승률)분석을 통해 챔피언 추천 프로그램 개발 </a:t>
            </a:r>
            <a:endParaRPr kumimoji="1" lang="ko-Kore-KR" altLang="en-US" sz="1700" b="1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D7D8499-2D11-4EEC-B7C9-0C960EFA3803}"/>
              </a:ext>
            </a:extLst>
          </p:cNvPr>
          <p:cNvSpPr txBox="1">
            <a:spLocks/>
          </p:cNvSpPr>
          <p:nvPr/>
        </p:nvSpPr>
        <p:spPr bwMode="black">
          <a:xfrm>
            <a:off x="1756240" y="450544"/>
            <a:ext cx="8679520" cy="1188720"/>
          </a:xfrm>
          <a:prstGeom prst="rect">
            <a:avLst/>
          </a:prstGeom>
          <a:solidFill>
            <a:srgbClr val="FFFFFF"/>
          </a:solidFill>
          <a:ln w="571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구상 및 개발방안</a:t>
            </a:r>
          </a:p>
        </p:txBody>
      </p:sp>
    </p:spTree>
    <p:extLst>
      <p:ext uri="{BB962C8B-B14F-4D97-AF65-F5344CB8AC3E}">
        <p14:creationId xmlns:p14="http://schemas.microsoft.com/office/powerpoint/2010/main" val="343688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6">
            <a:extLst>
              <a:ext uri="{FF2B5EF4-FFF2-40B4-BE49-F238E27FC236}">
                <a16:creationId xmlns:a16="http://schemas.microsoft.com/office/drawing/2014/main" id="{2EC7F371-093F-4604-9F11-534233FFA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6240" y="1921106"/>
            <a:ext cx="8679520" cy="4349512"/>
          </a:xfr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BEEF8B6-97D7-4B31-98EF-50ABD6D95B0A}"/>
              </a:ext>
            </a:extLst>
          </p:cNvPr>
          <p:cNvSpPr txBox="1">
            <a:spLocks/>
          </p:cNvSpPr>
          <p:nvPr/>
        </p:nvSpPr>
        <p:spPr bwMode="black">
          <a:xfrm>
            <a:off x="1756240" y="450544"/>
            <a:ext cx="8679520" cy="1188720"/>
          </a:xfrm>
          <a:prstGeom prst="rect">
            <a:avLst/>
          </a:prstGeom>
          <a:solidFill>
            <a:srgbClr val="FFFFFF"/>
          </a:solidFill>
          <a:ln w="571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구상도</a:t>
            </a:r>
          </a:p>
        </p:txBody>
      </p:sp>
    </p:spTree>
    <p:extLst>
      <p:ext uri="{BB962C8B-B14F-4D97-AF65-F5344CB8AC3E}">
        <p14:creationId xmlns:p14="http://schemas.microsoft.com/office/powerpoint/2010/main" val="1371697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7">
            <a:extLst>
              <a:ext uri="{FF2B5EF4-FFF2-40B4-BE49-F238E27FC236}">
                <a16:creationId xmlns:a16="http://schemas.microsoft.com/office/drawing/2014/main" id="{276972D5-E498-40F9-AAFF-F119108B5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9268" y="2160959"/>
            <a:ext cx="4586492" cy="3737226"/>
          </a:xfrm>
        </p:spPr>
      </p:pic>
      <p:pic>
        <p:nvPicPr>
          <p:cNvPr id="10" name="그림 10" descr="그리기, 플레이트이(가) 표시된 사진&#10;&#10;자동 생성된 설명">
            <a:extLst>
              <a:ext uri="{FF2B5EF4-FFF2-40B4-BE49-F238E27FC236}">
                <a16:creationId xmlns:a16="http://schemas.microsoft.com/office/drawing/2014/main" id="{7152DED8-AFA9-4F3D-BD98-226D7C605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240" y="5218735"/>
            <a:ext cx="4093028" cy="679450"/>
          </a:xfrm>
          <a:prstGeom prst="rect">
            <a:avLst/>
          </a:prstGeom>
        </p:spPr>
      </p:pic>
      <p:pic>
        <p:nvPicPr>
          <p:cNvPr id="11" name="그림 11">
            <a:extLst>
              <a:ext uri="{FF2B5EF4-FFF2-40B4-BE49-F238E27FC236}">
                <a16:creationId xmlns:a16="http://schemas.microsoft.com/office/drawing/2014/main" id="{5BC840A4-8B60-435D-8D03-1AEE32547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240" y="2160959"/>
            <a:ext cx="4093028" cy="3057776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50DF846C-144E-46D7-A48B-DE613018E461}"/>
              </a:ext>
            </a:extLst>
          </p:cNvPr>
          <p:cNvSpPr txBox="1">
            <a:spLocks/>
          </p:cNvSpPr>
          <p:nvPr/>
        </p:nvSpPr>
        <p:spPr bwMode="black">
          <a:xfrm>
            <a:off x="1756240" y="450544"/>
            <a:ext cx="8679520" cy="1188720"/>
          </a:xfrm>
          <a:prstGeom prst="rect">
            <a:avLst/>
          </a:prstGeom>
          <a:solidFill>
            <a:srgbClr val="FFFFFF"/>
          </a:solidFill>
          <a:ln w="571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개발환경</a:t>
            </a:r>
          </a:p>
        </p:txBody>
      </p:sp>
    </p:spTree>
    <p:extLst>
      <p:ext uri="{BB962C8B-B14F-4D97-AF65-F5344CB8AC3E}">
        <p14:creationId xmlns:p14="http://schemas.microsoft.com/office/powerpoint/2010/main" val="406975948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{4577654F-F7B2-1045-9DAF-DA2E599DB070}tf10001070</Template>
  <TotalTime>30</TotalTime>
  <Words>85</Words>
  <Application>Microsoft Macintosh PowerPoint</Application>
  <PresentationFormat>와이드스크린</PresentationFormat>
  <Paragraphs>19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Malgun Gothic</vt:lpstr>
      <vt:lpstr>휴먼편지체</vt:lpstr>
      <vt:lpstr>Arial</vt:lpstr>
      <vt:lpstr>Gill Sans MT</vt:lpstr>
      <vt:lpstr>Parcel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한 종호</cp:lastModifiedBy>
  <cp:revision>209</cp:revision>
  <dcterms:created xsi:type="dcterms:W3CDTF">2020-11-01T10:35:16Z</dcterms:created>
  <dcterms:modified xsi:type="dcterms:W3CDTF">2020-11-29T17:22:49Z</dcterms:modified>
</cp:coreProperties>
</file>

<file path=docProps/thumbnail.jpeg>
</file>